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EFF0E-F836-4B92-B511-CE63F8B1791F}" type="datetimeFigureOut">
              <a:rPr lang="zh-CN" altLang="en-US" smtClean="0"/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DC4A-FAB2-4EB7-B513-1E244F48AB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EFF0E-F836-4B92-B511-CE63F8B1791F}" type="datetimeFigureOut">
              <a:rPr lang="zh-CN" altLang="en-US" smtClean="0"/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DC4A-FAB2-4EB7-B513-1E244F48AB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EFF0E-F836-4B92-B511-CE63F8B1791F}" type="datetimeFigureOut">
              <a:rPr lang="zh-CN" altLang="en-US" smtClean="0"/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DC4A-FAB2-4EB7-B513-1E244F48AB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EFF0E-F836-4B92-B511-CE63F8B1791F}" type="datetimeFigureOut">
              <a:rPr lang="zh-CN" altLang="en-US" smtClean="0"/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DC4A-FAB2-4EB7-B513-1E244F48AB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EFF0E-F836-4B92-B511-CE63F8B1791F}" type="datetimeFigureOut">
              <a:rPr lang="zh-CN" altLang="en-US" smtClean="0"/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DC4A-FAB2-4EB7-B513-1E244F48AB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EFF0E-F836-4B92-B511-CE63F8B1791F}" type="datetimeFigureOut">
              <a:rPr lang="zh-CN" altLang="en-US" smtClean="0"/>
              <a:t>2016/9/19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DC4A-FAB2-4EB7-B513-1E244F48AB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EFF0E-F836-4B92-B511-CE63F8B1791F}" type="datetimeFigureOut">
              <a:rPr lang="zh-CN" altLang="en-US" smtClean="0"/>
              <a:t>2016/9/19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DC4A-FAB2-4EB7-B513-1E244F48AB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EFF0E-F836-4B92-B511-CE63F8B1791F}" type="datetimeFigureOut">
              <a:rPr lang="zh-CN" altLang="en-US" smtClean="0"/>
              <a:t>2016/9/19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DC4A-FAB2-4EB7-B513-1E244F48AB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EFF0E-F836-4B92-B511-CE63F8B1791F}" type="datetimeFigureOut">
              <a:rPr lang="zh-CN" altLang="en-US" smtClean="0"/>
              <a:t>2016/9/19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DC4A-FAB2-4EB7-B513-1E244F48AB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EFF0E-F836-4B92-B511-CE63F8B1791F}" type="datetimeFigureOut">
              <a:rPr lang="zh-CN" altLang="en-US" smtClean="0"/>
              <a:t>2016/9/19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DC4A-FAB2-4EB7-B513-1E244F48AB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EFF0E-F836-4B92-B511-CE63F8B1791F}" type="datetimeFigureOut">
              <a:rPr lang="zh-CN" altLang="en-US" smtClean="0"/>
              <a:t>2016/9/19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9DC4A-FAB2-4EB7-B513-1E244F48AB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EFF0E-F836-4B92-B511-CE63F8B1791F}" type="datetimeFigureOut">
              <a:rPr lang="zh-CN" altLang="en-US" smtClean="0"/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9DC4A-FAB2-4EB7-B513-1E244F48AB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photo.blog.sina.com.cn/showpic.html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http://s5.sinaimg.cn/mw690/001Eip7Fgy72y8YEEPG24&amp;690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http://s13.sinaimg.cn/mw690/001Eip7Fgy72y8YzeMc0c&amp;690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http://img.jyeoo.net/quiz/images/201409/69/c03b59d7.png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photo.blog.sina.com.cn/showpic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http://pic2.1010pic.com/pic6/res/GZDL/web/STSource/2015041806022866021787/SYS201504180602317541733258_ST/SYS201504180602317541733258_ST.001.pn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http://img.manfen5.com/res/gzdl/web/STSource/2014032713034415954353/SYS201403271304337625580328_ST.files/image001.png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http://img.manfen5.com/res/GZDL/web/STSource/2016021706050406999649/SYS201602170605053044670554_ST/SYS201602170605053044670554_ST.001.jpe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http://www.henanwenke.com/UploadFiles/image/201507/2015071310242919.jp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http://www.henanwenke.com/UploadFiles/image/201507/2015071310242919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2016届高三地理百所名校好题速递分项解析汇编专题06自然地理环境的整体性与差异性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lum bright="-36000" contrast="54000"/>
          </a:blip>
          <a:srcRect/>
          <a:stretch>
            <a:fillRect/>
          </a:stretch>
        </p:blipFill>
        <p:spPr bwMode="auto">
          <a:xfrm>
            <a:off x="214282" y="500042"/>
            <a:ext cx="8749578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2016年高考地理试题分项版解析专题05自然地理环境的整体性与差异性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152400" y="0"/>
            <a:ext cx="8968154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 noChangeArrowheads="1"/>
          </p:cNvPicPr>
          <p:nvPr/>
        </p:nvPicPr>
        <p:blipFill>
          <a:blip r:embed="rId2" cstate="print"/>
          <a:srcRect l="9370" t="13168" r="29723" b="35254"/>
          <a:stretch>
            <a:fillRect/>
          </a:stretch>
        </p:blipFill>
        <p:spPr bwMode="auto">
          <a:xfrm>
            <a:off x="0" y="104780"/>
            <a:ext cx="8936038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10760" t="65364" r="29501" b="5006"/>
          <a:stretch>
            <a:fillRect/>
          </a:stretch>
        </p:blipFill>
        <p:spPr bwMode="auto">
          <a:xfrm>
            <a:off x="152400" y="4191000"/>
            <a:ext cx="8763000" cy="245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s13.sinaimg.cn/mw690/001Eip7Fgy72y8YzeMc0c&amp;690"/>
          <p:cNvPicPr>
            <a:picLocks noChangeAspect="1" noChangeArrowheads="1"/>
          </p:cNvPicPr>
          <p:nvPr/>
        </p:nvPicPr>
        <p:blipFill>
          <a:blip r:embed="rId2" r:link="rId3" cstate="print"/>
          <a:srcRect l="1616" t="2564" r="3967" b="2564"/>
          <a:stretch>
            <a:fillRect/>
          </a:stretch>
        </p:blipFill>
        <p:spPr bwMode="auto">
          <a:xfrm>
            <a:off x="142844" y="642918"/>
            <a:ext cx="8845762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2016届高三地理百所名校好题速递分项解析汇编专题06自然地理环境的整体性与差异性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76200"/>
            <a:ext cx="87630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2016年高考地理试题分项版解析专题05自然地理环境的整体性与差异性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66800"/>
            <a:ext cx="8600661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菁优网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228600" y="838200"/>
            <a:ext cx="8678507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菁优网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83" y="685800"/>
            <a:ext cx="8979017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2016届高三地理百所名校好题速递分项解析汇编专题06自然地理环境的整体性与差异性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l="2429" r="3639" b="12883"/>
          <a:stretch>
            <a:fillRect/>
          </a:stretch>
        </p:blipFill>
        <p:spPr bwMode="auto">
          <a:xfrm>
            <a:off x="142844" y="428604"/>
            <a:ext cx="880473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http://pic2.1010pic.com/pic6/res/GZDL/web/STSource/2015041806022866021787/SYS201504180602317541733258_ST/SYS201504180602317541733258_ST.001.pn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0" y="285728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ttp://img.manfen5.com/res/gzdl/web/STSource/2014032713034415954353/SYS201403271304337625580328_ST.files/image001.png"/>
          <p:cNvPicPr>
            <a:picLocks noChangeAspect="1" noChangeArrowheads="1"/>
          </p:cNvPicPr>
          <p:nvPr/>
        </p:nvPicPr>
        <p:blipFill>
          <a:blip r:embed="rId2" r:link="rId3" cstate="print"/>
          <a:srcRect l="3084" t="2326" r="4377"/>
          <a:stretch>
            <a:fillRect/>
          </a:stretch>
        </p:blipFill>
        <p:spPr bwMode="auto">
          <a:xfrm>
            <a:off x="285720" y="428604"/>
            <a:ext cx="8572560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g.manfen5.com/res/GZDL/web/STSource/2016021706050406999649/SYS201602170605053044670554_ST/SYS201602170605053044670554_ST.001.jpe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57158" y="0"/>
            <a:ext cx="8001056" cy="6768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8" descr="2016届高三地理百所名校好题速递分项解析汇编专题06自然地理环境的整体性与差异性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0" y="642918"/>
            <a:ext cx="911445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henanwenke.com/UploadFiles/image/201507/2015071310242919.jpg"/>
          <p:cNvPicPr>
            <a:picLocks noChangeAspect="1" noChangeArrowheads="1"/>
          </p:cNvPicPr>
          <p:nvPr/>
        </p:nvPicPr>
        <p:blipFill>
          <a:blip r:embed="rId2" r:link="rId3" cstate="print">
            <a:lum bright="-30000" contrast="48000"/>
          </a:blip>
          <a:srcRect t="3296" r="4625"/>
          <a:stretch>
            <a:fillRect/>
          </a:stretch>
        </p:blipFill>
        <p:spPr bwMode="auto">
          <a:xfrm>
            <a:off x="142876" y="214290"/>
            <a:ext cx="8858280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2016年高考地理试题分项版解析专题05自然地理环境的整体性与差异性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295400"/>
            <a:ext cx="9144000" cy="475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7.sinaimg.cn/large/001Eip7Fzy73bMjwk7Qa6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0"/>
            <a:ext cx="5486400" cy="65024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全屏显示(4:3)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2</cp:revision>
  <dcterms:created xsi:type="dcterms:W3CDTF">2016-09-19T02:43:31Z</dcterms:created>
  <dcterms:modified xsi:type="dcterms:W3CDTF">2016-09-19T02:58:48Z</dcterms:modified>
</cp:coreProperties>
</file>